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20" r:id="rId2"/>
    <p:sldId id="265" r:id="rId3"/>
    <p:sldId id="321" r:id="rId4"/>
    <p:sldId id="310" r:id="rId5"/>
    <p:sldId id="322" r:id="rId6"/>
    <p:sldId id="323" r:id="rId7"/>
    <p:sldId id="324" r:id="rId8"/>
    <p:sldId id="325" r:id="rId9"/>
    <p:sldId id="326" r:id="rId10"/>
    <p:sldId id="327" r:id="rId11"/>
    <p:sldId id="328" r:id="rId12"/>
    <p:sldId id="329" r:id="rId13"/>
  </p:sldIdLst>
  <p:sldSz cx="12188825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29" autoAdjust="0"/>
  </p:normalViewPr>
  <p:slideViewPr>
    <p:cSldViewPr showGuides="1">
      <p:cViewPr varScale="1">
        <p:scale>
          <a:sx n="104" d="100"/>
          <a:sy n="104" d="100"/>
        </p:scale>
        <p:origin x="312" y="31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1/31/2025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1T01:52:56.07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24575,'5'0'0,"1"5"0,-1 5 0,4 1 0,0 3 0,3 0 0,-1-4 0,-2-2-8191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1T01:53:20.815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4285 24502,'3899'-4285'0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1T01:54:22.171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1 1 24575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1/31/2025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1/31/2025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1/31/2025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1/31/2025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1/31/2025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1/31/2025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1/31/2025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1/31/2025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1/31/2025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1/31/2025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1/31/2025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1/31/2025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customXml" Target="../ink/ink2.xml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0F44C-824B-34C6-238B-07AC0977C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159C5-5C26-2083-C31A-CB8620961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60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1812" y="381000"/>
            <a:ext cx="8229600" cy="2895600"/>
          </a:xfrm>
        </p:spPr>
        <p:txBody>
          <a:bodyPr/>
          <a:lstStyle/>
          <a:p>
            <a:pPr algn="ctr"/>
            <a:r>
              <a:rPr lang="en-US" dirty="0"/>
              <a:t>What The Devil Does About The Word Of God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065213" y="4409671"/>
            <a:ext cx="5029199" cy="1219200"/>
          </a:xfrm>
        </p:spPr>
        <p:txBody>
          <a:bodyPr>
            <a:normAutofit/>
          </a:bodyPr>
          <a:lstStyle/>
          <a:p>
            <a:r>
              <a:rPr lang="it-IT" sz="4800" b="1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 119:57-64</a:t>
            </a:r>
          </a:p>
        </p:txBody>
      </p:sp>
      <p:pic>
        <p:nvPicPr>
          <p:cNvPr id="7" name="Picture 6" descr="A close up of an open book&#10;&#10;Description automatically generated">
            <a:extLst>
              <a:ext uri="{FF2B5EF4-FFF2-40B4-BE49-F238E27FC236}">
                <a16:creationId xmlns:a16="http://schemas.microsoft.com/office/drawing/2014/main" id="{B8A873E6-5E69-3781-F4F9-0C78EA4EE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610" y="3429000"/>
            <a:ext cx="2914650" cy="220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CD32B-8A5F-C868-AFC3-E5E5689AF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722A92-F47A-A708-DCDB-C072C6468F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412" y="381001"/>
            <a:ext cx="9296400" cy="1066800"/>
          </a:xfrm>
        </p:spPr>
        <p:txBody>
          <a:bodyPr/>
          <a:lstStyle/>
          <a:p>
            <a:r>
              <a:rPr lang="en-US" dirty="0"/>
              <a:t>Lost without a compass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690E863-B4CA-131B-16C0-B2F1DC016B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2412" y="3484754"/>
            <a:ext cx="5408321" cy="1752599"/>
          </a:xfrm>
        </p:spPr>
        <p:txBody>
          <a:bodyPr>
            <a:noAutofit/>
          </a:bodyPr>
          <a:lstStyle/>
          <a:p>
            <a:r>
              <a:rPr lang="it-IT" sz="6000" b="1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God’s Word......</a:t>
            </a:r>
          </a:p>
        </p:txBody>
      </p:sp>
      <p:pic>
        <p:nvPicPr>
          <p:cNvPr id="7" name="Picture 6" descr="A close up of an open book&#10;&#10;Description automatically generated">
            <a:extLst>
              <a:ext uri="{FF2B5EF4-FFF2-40B4-BE49-F238E27FC236}">
                <a16:creationId xmlns:a16="http://schemas.microsoft.com/office/drawing/2014/main" id="{04659EC5-5F77-861D-32AC-AE134D3B9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610" y="3429000"/>
            <a:ext cx="2914650" cy="2202180"/>
          </a:xfrm>
          <a:prstGeom prst="rect">
            <a:avLst/>
          </a:prstGeom>
        </p:spPr>
      </p:pic>
      <p:sp>
        <p:nvSpPr>
          <p:cNvPr id="2" name="Circle: Hollow 1">
            <a:extLst>
              <a:ext uri="{FF2B5EF4-FFF2-40B4-BE49-F238E27FC236}">
                <a16:creationId xmlns:a16="http://schemas.microsoft.com/office/drawing/2014/main" id="{E07DDA3C-1A1D-0610-C470-2EF3F3B9BEF0}"/>
              </a:ext>
            </a:extLst>
          </p:cNvPr>
          <p:cNvSpPr/>
          <p:nvPr/>
        </p:nvSpPr>
        <p:spPr>
          <a:xfrm>
            <a:off x="8302335" y="3302000"/>
            <a:ext cx="2743200" cy="2504671"/>
          </a:xfrm>
          <a:prstGeom prst="donut">
            <a:avLst>
              <a:gd name="adj" fmla="val 9512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CBF2ABD-4C3B-F405-56E0-32CA2F3599E6}"/>
                  </a:ext>
                </a:extLst>
              </p14:cNvPr>
              <p14:cNvContentPartPr/>
              <p14:nvPr/>
            </p14:nvContentPartPr>
            <p14:xfrm>
              <a:off x="10298469" y="3703753"/>
              <a:ext cx="24120" cy="26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CBF2ABD-4C3B-F405-56E0-32CA2F3599E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292349" y="3697633"/>
                <a:ext cx="3636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8E40037-FA50-54FF-47E2-BBB39EB5F459}"/>
                  </a:ext>
                </a:extLst>
              </p14:cNvPr>
              <p14:cNvContentPartPr/>
              <p14:nvPr/>
            </p14:nvContentPartPr>
            <p14:xfrm>
              <a:off x="8857749" y="3694393"/>
              <a:ext cx="1404000" cy="15429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8E40037-FA50-54FF-47E2-BBB39EB5F45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94749" y="3631393"/>
                <a:ext cx="1529640" cy="166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A7DC35C3-A1F7-CDF8-9D0E-05ABA9F99CF7}"/>
                  </a:ext>
                </a:extLst>
              </p14:cNvPr>
              <p14:cNvContentPartPr/>
              <p14:nvPr/>
            </p14:nvContentPartPr>
            <p14:xfrm>
              <a:off x="110447" y="-231407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A7DC35C3-A1F7-CDF8-9D0E-05ABA9F99CF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807" y="-294047"/>
                <a:ext cx="126000" cy="1260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le 2">
            <a:extLst>
              <a:ext uri="{FF2B5EF4-FFF2-40B4-BE49-F238E27FC236}">
                <a16:creationId xmlns:a16="http://schemas.microsoft.com/office/drawing/2014/main" id="{7B7A75CB-8804-A402-B303-08A0BF156131}"/>
              </a:ext>
            </a:extLst>
          </p:cNvPr>
          <p:cNvSpPr txBox="1">
            <a:spLocks/>
          </p:cNvSpPr>
          <p:nvPr/>
        </p:nvSpPr>
        <p:spPr>
          <a:xfrm>
            <a:off x="455612" y="1965277"/>
            <a:ext cx="9296400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Drowning without lifeline</a:t>
            </a:r>
          </a:p>
        </p:txBody>
      </p:sp>
      <p:pic>
        <p:nvPicPr>
          <p:cNvPr id="17" name="Picture 16" descr="A red and white life preserver&#10;&#10;Description automatically generated">
            <a:extLst>
              <a:ext uri="{FF2B5EF4-FFF2-40B4-BE49-F238E27FC236}">
                <a16:creationId xmlns:a16="http://schemas.microsoft.com/office/drawing/2014/main" id="{A1F9F4E3-09F3-2628-6581-4B03AF26E3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8914" y="1950517"/>
            <a:ext cx="1695697" cy="1000461"/>
          </a:xfrm>
          <a:prstGeom prst="rect">
            <a:avLst/>
          </a:prstGeom>
        </p:spPr>
      </p:pic>
      <p:pic>
        <p:nvPicPr>
          <p:cNvPr id="19" name="Picture 18" descr="A black and white compass&#10;&#10;Description automatically generated">
            <a:extLst>
              <a:ext uri="{FF2B5EF4-FFF2-40B4-BE49-F238E27FC236}">
                <a16:creationId xmlns:a16="http://schemas.microsoft.com/office/drawing/2014/main" id="{7B4636BC-7116-B744-C523-3205DA53BA7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373" y="503023"/>
            <a:ext cx="1106777" cy="110677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AC7E9B4-26CD-255F-6435-22432F15F0F2}"/>
              </a:ext>
            </a:extLst>
          </p:cNvPr>
          <p:cNvSpPr txBox="1"/>
          <p:nvPr/>
        </p:nvSpPr>
        <p:spPr>
          <a:xfrm>
            <a:off x="1527751" y="5237353"/>
            <a:ext cx="5224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Jeremiah 10:23</a:t>
            </a:r>
          </a:p>
        </p:txBody>
      </p:sp>
    </p:spTree>
    <p:extLst>
      <p:ext uri="{BB962C8B-B14F-4D97-AF65-F5344CB8AC3E}">
        <p14:creationId xmlns:p14="http://schemas.microsoft.com/office/powerpoint/2010/main" val="50025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2" grpId="0" animBg="1"/>
      <p:bldP spid="15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914400"/>
          </a:xfrm>
        </p:spPr>
        <p:txBody>
          <a:bodyPr/>
          <a:lstStyle/>
          <a:p>
            <a:r>
              <a:rPr lang="en-US" sz="5400" dirty="0"/>
              <a:t>We Are Prepared For Warfare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2" y="1447800"/>
            <a:ext cx="10210799" cy="4952999"/>
          </a:xfrm>
        </p:spPr>
        <p:txBody>
          <a:bodyPr>
            <a:normAutofit/>
          </a:bodyPr>
          <a:lstStyle/>
          <a:p>
            <a:r>
              <a:rPr lang="en-US" sz="2800" dirty="0"/>
              <a:t>Ephesians 6:17 “helmet of salvation, and the sword of the Spirit”</a:t>
            </a:r>
          </a:p>
          <a:p>
            <a:r>
              <a:rPr lang="en-US" sz="2800" dirty="0"/>
              <a:t>2 Corinthians 10:3-5 “ bringing every thought into captivity to the obedience of Christ,” </a:t>
            </a:r>
          </a:p>
          <a:p>
            <a:r>
              <a:rPr lang="en-US" sz="2800" dirty="0"/>
              <a:t>Hebrews 4:12 “word of God is living and powerful, and sharper than any two-edged sword”</a:t>
            </a:r>
          </a:p>
          <a:p>
            <a:r>
              <a:rPr lang="en-US" sz="2800" dirty="0"/>
              <a:t>Satan  Faced with the Problem of What To Do About the Word of God!</a:t>
            </a:r>
          </a:p>
          <a:p>
            <a:r>
              <a:rPr lang="en-US" sz="2800" dirty="0"/>
              <a:t>Consider what he has done and will do: 2 Corinthians 2:11 “ lest Satan should take advantage of us; for we are not ignorant of his devices.”</a:t>
            </a:r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1B6F5-36A8-891A-C7B8-70DE6DFC7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13371428-E1F9-A8ED-B2A2-1D6B8E8A6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914400"/>
          </a:xfrm>
        </p:spPr>
        <p:txBody>
          <a:bodyPr/>
          <a:lstStyle/>
          <a:p>
            <a:r>
              <a:rPr lang="en-US" sz="5400" dirty="0"/>
              <a:t>SATAN WILL: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81C7880-E651-7CB9-39FA-624306FFF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447800"/>
            <a:ext cx="10439400" cy="4952999"/>
          </a:xfrm>
        </p:spPr>
        <p:txBody>
          <a:bodyPr>
            <a:normAutofit/>
          </a:bodyPr>
          <a:lstStyle/>
          <a:p>
            <a:r>
              <a:rPr lang="en-US" sz="2800" dirty="0"/>
              <a:t>Deny And Doubt It – Genesis 3:1-6</a:t>
            </a:r>
          </a:p>
          <a:p>
            <a:r>
              <a:rPr lang="en-US" sz="2800" dirty="0"/>
              <a:t>Leads To Disobedience – </a:t>
            </a:r>
          </a:p>
          <a:p>
            <a:r>
              <a:rPr lang="en-US" sz="2800" dirty="0"/>
              <a:t>  Deny warnings of SIN, Plan of Salvation, rebukes of error – 2 Timothy 3:16,17  “for reproof, for correction, for instruction in righteousness”</a:t>
            </a:r>
          </a:p>
          <a:p>
            <a:r>
              <a:rPr lang="en-US" sz="2800" dirty="0"/>
              <a:t>Acts 13:44,45 “filled with envy; and contradicting and blaspheming”</a:t>
            </a:r>
          </a:p>
          <a:p>
            <a:r>
              <a:rPr lang="en-US" sz="2800" dirty="0"/>
              <a:t>  Deny its inspiration, its accuracy and its relevance.</a:t>
            </a:r>
          </a:p>
          <a:p>
            <a:r>
              <a:rPr lang="en-US" sz="2800" dirty="0"/>
              <a:t>   Doubt its commands, promises and warnings.</a:t>
            </a:r>
          </a:p>
          <a:p>
            <a:r>
              <a:rPr lang="en-US" sz="2800" dirty="0"/>
              <a:t>Hebrews 4:2 “the word…mixed with faith in those who heard”</a:t>
            </a:r>
          </a:p>
        </p:txBody>
      </p:sp>
    </p:spTree>
    <p:extLst>
      <p:ext uri="{BB962C8B-B14F-4D97-AF65-F5344CB8AC3E}">
        <p14:creationId xmlns:p14="http://schemas.microsoft.com/office/powerpoint/2010/main" val="297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A3895-3C94-FE5C-2B8F-7AD6C0927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312EEE44-AC43-F987-B6B6-0A0E98639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914400"/>
          </a:xfrm>
        </p:spPr>
        <p:txBody>
          <a:bodyPr/>
          <a:lstStyle/>
          <a:p>
            <a:r>
              <a:rPr lang="en-US" sz="5400" dirty="0"/>
              <a:t>SATAN WILL: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64FEEA6-E410-D8AB-BA30-8D2FA55BC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447800"/>
            <a:ext cx="10439400" cy="4952999"/>
          </a:xfrm>
        </p:spPr>
        <p:txBody>
          <a:bodyPr>
            <a:normAutofit/>
          </a:bodyPr>
          <a:lstStyle/>
          <a:p>
            <a:r>
              <a:rPr lang="en-US" sz="2800" b="1" dirty="0"/>
              <a:t>Try To Get You To “Lose” It </a:t>
            </a:r>
            <a:r>
              <a:rPr lang="en-US" sz="2800" dirty="0"/>
              <a:t>– 2 Kings 22:8,11,13</a:t>
            </a:r>
          </a:p>
          <a:p>
            <a:r>
              <a:rPr lang="en-US" sz="2800" b="1" dirty="0"/>
              <a:t>Through Worldliness </a:t>
            </a:r>
            <a:r>
              <a:rPr lang="en-US" sz="2800" dirty="0"/>
              <a:t>-  2 Kings 21:9</a:t>
            </a:r>
          </a:p>
          <a:p>
            <a:r>
              <a:rPr lang="en-US" sz="2800" dirty="0"/>
              <a:t>John 3:19-21 “For everyone practicing evil hates the light and does not come to the light, lest his deeds should be exposed.”</a:t>
            </a:r>
          </a:p>
          <a:p>
            <a:r>
              <a:rPr lang="en-US" sz="2800" dirty="0"/>
              <a:t>Galatians 5:19-21 “those who practice such things will not inherit the kingdom of God.”</a:t>
            </a:r>
          </a:p>
          <a:p>
            <a:r>
              <a:rPr lang="en-US" sz="2800" b="1" dirty="0"/>
              <a:t>Through Compromise </a:t>
            </a:r>
            <a:r>
              <a:rPr lang="en-US" sz="2800" dirty="0"/>
              <a:t>– Revelation 2:14-16</a:t>
            </a:r>
          </a:p>
          <a:p>
            <a:r>
              <a:rPr lang="en-US" sz="2800" b="1" dirty="0"/>
              <a:t>Through Neglect </a:t>
            </a:r>
            <a:r>
              <a:rPr lang="en-US" sz="2800" dirty="0"/>
              <a:t>– 2 Timothy 2:15; Hebrews 5:11,12; 2 Peter 3:16-18</a:t>
            </a:r>
          </a:p>
        </p:txBody>
      </p:sp>
    </p:spTree>
    <p:extLst>
      <p:ext uri="{BB962C8B-B14F-4D97-AF65-F5344CB8AC3E}">
        <p14:creationId xmlns:p14="http://schemas.microsoft.com/office/powerpoint/2010/main" val="197543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64C7B-A898-064D-4B61-7BD63EF52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902B0C1-59C8-8D09-231D-B1F29105B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914400"/>
          </a:xfrm>
        </p:spPr>
        <p:txBody>
          <a:bodyPr/>
          <a:lstStyle/>
          <a:p>
            <a:r>
              <a:rPr lang="en-US" sz="5400" dirty="0"/>
              <a:t>SATAN WILL: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59BCDAC-A277-B170-E651-68FC4F4BF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447800"/>
            <a:ext cx="10439400" cy="4952999"/>
          </a:xfrm>
        </p:spPr>
        <p:txBody>
          <a:bodyPr>
            <a:noAutofit/>
          </a:bodyPr>
          <a:lstStyle/>
          <a:p>
            <a:r>
              <a:rPr lang="en-US" sz="2900" b="1" dirty="0"/>
              <a:t>Make It Void Through The Traditions Of Men </a:t>
            </a:r>
            <a:r>
              <a:rPr lang="en-US" sz="2900" dirty="0"/>
              <a:t>– Matthew 15:1-9</a:t>
            </a:r>
          </a:p>
          <a:p>
            <a:r>
              <a:rPr lang="en-US" sz="2900" b="1" dirty="0"/>
              <a:t>Convincing Us That Our Opinions Are Equal To God’s Will</a:t>
            </a:r>
            <a:r>
              <a:rPr lang="en-US" sz="2900" dirty="0"/>
              <a:t> – Colossians 2:8 “tradition of men, according to … the world, and not according to Christ.”   Colossians 2:20-23; 3:16</a:t>
            </a:r>
            <a:endParaRPr lang="en-US" sz="2900" b="1" dirty="0"/>
          </a:p>
          <a:p>
            <a:r>
              <a:rPr lang="en-US" sz="2900" dirty="0"/>
              <a:t>Galatians 1:8,9 “if we, or an angel from heaven, preach any other gospel… than what we have preached to you, let him be accursed.”</a:t>
            </a:r>
          </a:p>
          <a:p>
            <a:r>
              <a:rPr lang="en-US" sz="2900" b="1" dirty="0"/>
              <a:t>By False Teachers </a:t>
            </a:r>
            <a:r>
              <a:rPr lang="en-US" sz="2900" dirty="0"/>
              <a:t>– 2 Peter 2:1,2 “there will be false teachers among you, who will secretly bring in destructive heresies”</a:t>
            </a:r>
          </a:p>
          <a:p>
            <a:r>
              <a:rPr lang="en-US" sz="2900" dirty="0"/>
              <a:t>Matthew 7:15,16 “Beware of false prophets”</a:t>
            </a:r>
          </a:p>
        </p:txBody>
      </p:sp>
    </p:spTree>
    <p:extLst>
      <p:ext uri="{BB962C8B-B14F-4D97-AF65-F5344CB8AC3E}">
        <p14:creationId xmlns:p14="http://schemas.microsoft.com/office/powerpoint/2010/main" val="394874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F4D6B-085E-DE5F-836F-B6A6E3018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6E7808F9-034A-2237-0B08-AC438BE6A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914400"/>
          </a:xfrm>
        </p:spPr>
        <p:txBody>
          <a:bodyPr/>
          <a:lstStyle/>
          <a:p>
            <a:r>
              <a:rPr lang="en-US" sz="5400" dirty="0"/>
              <a:t>WE MUST: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A8BD7ED-6842-C247-A938-0D2C224D7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447800"/>
            <a:ext cx="10439400" cy="4952999"/>
          </a:xfrm>
        </p:spPr>
        <p:txBody>
          <a:bodyPr>
            <a:noAutofit/>
          </a:bodyPr>
          <a:lstStyle/>
          <a:p>
            <a:r>
              <a:rPr lang="en-US" sz="2900" b="1" dirty="0"/>
              <a:t>TEST EVERYTHING!  </a:t>
            </a:r>
            <a:r>
              <a:rPr lang="en-US" sz="2900" dirty="0"/>
              <a:t>– 1 John 4:1,5 “test the spirits, whether they are of God; because many false prophets have gone out into the world”</a:t>
            </a:r>
          </a:p>
          <a:p>
            <a:r>
              <a:rPr lang="en-US" sz="2900" dirty="0"/>
              <a:t>1 Thessalonians 5:21,22 “Test all things; hold fast what is good.”</a:t>
            </a:r>
          </a:p>
          <a:p>
            <a:r>
              <a:rPr lang="en-US" sz="2900" dirty="0"/>
              <a:t>Acts 17:11 - Bereans “more fair-minded”</a:t>
            </a:r>
          </a:p>
          <a:p>
            <a:r>
              <a:rPr lang="en-US" sz="2900" b="1" dirty="0"/>
              <a:t>Accept Truth And Reject Error </a:t>
            </a:r>
            <a:r>
              <a:rPr lang="en-US" sz="2900" dirty="0"/>
              <a:t>– 1 Thessalonians 2:13 “you welcomed it… as it is in truth, the word of God”</a:t>
            </a:r>
          </a:p>
          <a:p>
            <a:r>
              <a:rPr lang="en-US" sz="2900"/>
              <a:t>2 Timothy 1:13 “Hold fast the pattern of sound words which you have heard from me, in faith and love which are in Christ Jesus.”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145169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B096C-6B85-5DE7-B2B2-9797C2E3A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9FD1F541-6FF2-93F3-988C-0153CBCAC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914400"/>
          </a:xfrm>
        </p:spPr>
        <p:txBody>
          <a:bodyPr/>
          <a:lstStyle/>
          <a:p>
            <a:r>
              <a:rPr lang="en-US" sz="5400" dirty="0"/>
              <a:t>WE MUST: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CDE9334-A87A-D884-AC57-8014A469B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143000"/>
            <a:ext cx="10439400" cy="5257799"/>
          </a:xfrm>
        </p:spPr>
        <p:txBody>
          <a:bodyPr>
            <a:noAutofit/>
          </a:bodyPr>
          <a:lstStyle/>
          <a:p>
            <a:r>
              <a:rPr lang="en-US" sz="2900" b="1" dirty="0"/>
              <a:t>Accept Truth And Reject Error </a:t>
            </a:r>
            <a:r>
              <a:rPr lang="en-US" sz="2900" dirty="0"/>
              <a:t>– 1 Thessalonians 2:13 “you welcomed it… as it is in truth, the word of God”</a:t>
            </a:r>
          </a:p>
          <a:p>
            <a:r>
              <a:rPr lang="en-US" sz="2900" dirty="0"/>
              <a:t>2 Timothy 1:13 “Hold fast the pattern of sound words which you have heard from me, in faith and love which are in Christ Jesus.”</a:t>
            </a:r>
          </a:p>
          <a:p>
            <a:r>
              <a:rPr lang="en-US" sz="2900" b="1" dirty="0"/>
              <a:t>False Teachers May Leave Out What Ought To Be Taught</a:t>
            </a:r>
            <a:r>
              <a:rPr lang="en-US" sz="2900" dirty="0"/>
              <a:t>-</a:t>
            </a:r>
          </a:p>
          <a:p>
            <a:r>
              <a:rPr lang="en-US" sz="2900" dirty="0"/>
              <a:t>Acts 20:20 “I kept back nothing that was helpful, but proclaimed it to you”</a:t>
            </a:r>
          </a:p>
          <a:p>
            <a:r>
              <a:rPr lang="en-US" sz="2900" dirty="0"/>
              <a:t>Acts 29:27 “I have not shunned to declare to you the whole counsel of God.”</a:t>
            </a:r>
          </a:p>
          <a:p>
            <a:r>
              <a:rPr lang="en-US" sz="2900" dirty="0"/>
              <a:t>2 Timothy 4:3,4 “turn their ears away from the truth”</a:t>
            </a:r>
          </a:p>
        </p:txBody>
      </p:sp>
    </p:spTree>
    <p:extLst>
      <p:ext uri="{BB962C8B-B14F-4D97-AF65-F5344CB8AC3E}">
        <p14:creationId xmlns:p14="http://schemas.microsoft.com/office/powerpoint/2010/main" val="2316004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9A043-839C-890C-DAB8-FF700E647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A2724FD2-E384-238E-87DE-7ED0DD473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914400"/>
          </a:xfrm>
        </p:spPr>
        <p:txBody>
          <a:bodyPr/>
          <a:lstStyle/>
          <a:p>
            <a:r>
              <a:rPr lang="en-US" sz="5400" dirty="0"/>
              <a:t>SATAN WILL: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0327B42-8AA3-B86C-1E0F-3616B201C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447800"/>
            <a:ext cx="10439400" cy="4952999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900" b="1" dirty="0"/>
              <a:t>CROWD IT OUT OF OUR LIVES </a:t>
            </a:r>
            <a:r>
              <a:rPr lang="en-US" sz="2900" dirty="0"/>
              <a:t>– Luke 8:14 “choked with cares, riches, and pleasures of life, and bring no fruit to maturity.”</a:t>
            </a:r>
          </a:p>
          <a:p>
            <a:pPr>
              <a:lnSpc>
                <a:spcPct val="80000"/>
              </a:lnSpc>
            </a:pPr>
            <a:r>
              <a:rPr lang="en-US" sz="2900" dirty="0"/>
              <a:t>Mark 4:19 “cares of this world, the deceitfulness of riches, and the desires for other things entering in choke the word”</a:t>
            </a:r>
          </a:p>
          <a:p>
            <a:pPr>
              <a:lnSpc>
                <a:spcPct val="80000"/>
              </a:lnSpc>
            </a:pPr>
            <a:r>
              <a:rPr lang="en-US" sz="2900" b="1" dirty="0"/>
              <a:t>Priorities and Desires Set Our Pattern</a:t>
            </a:r>
            <a:r>
              <a:rPr lang="en-US" sz="2900" dirty="0"/>
              <a:t> – Luke 8:14</a:t>
            </a:r>
          </a:p>
          <a:p>
            <a:pPr>
              <a:lnSpc>
                <a:spcPct val="80000"/>
              </a:lnSpc>
            </a:pPr>
            <a:r>
              <a:rPr lang="en-US" sz="2900" b="1" dirty="0"/>
              <a:t>Our Lives Ought To Revolve Around God’s Word </a:t>
            </a:r>
            <a:r>
              <a:rPr lang="en-US" sz="2900" dirty="0"/>
              <a:t>– Deuteronomy 6:6-9</a:t>
            </a:r>
          </a:p>
          <a:p>
            <a:pPr>
              <a:lnSpc>
                <a:spcPct val="80000"/>
              </a:lnSpc>
            </a:pPr>
            <a:r>
              <a:rPr lang="en-US" sz="2900" dirty="0"/>
              <a:t>Matthew 6:33 “ seek first the kingdom of God and His righteousness”</a:t>
            </a:r>
          </a:p>
          <a:p>
            <a:pPr>
              <a:lnSpc>
                <a:spcPct val="80000"/>
              </a:lnSpc>
            </a:pPr>
            <a:r>
              <a:rPr lang="en-US" sz="2900" dirty="0"/>
              <a:t>Matthew 13:13-15  “hearts of this people have grown dull”</a:t>
            </a:r>
          </a:p>
        </p:txBody>
      </p:sp>
    </p:spTree>
    <p:extLst>
      <p:ext uri="{BB962C8B-B14F-4D97-AF65-F5344CB8AC3E}">
        <p14:creationId xmlns:p14="http://schemas.microsoft.com/office/powerpoint/2010/main" val="1515618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70825-6964-6B2A-4C7E-3D7BF1282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69B95ACA-A82D-0A7F-E9A3-D16251B68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914400"/>
          </a:xfrm>
        </p:spPr>
        <p:txBody>
          <a:bodyPr/>
          <a:lstStyle/>
          <a:p>
            <a:r>
              <a:rPr lang="en-US" sz="5400" dirty="0"/>
              <a:t>SATAN WILL: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994C0F7-E14B-DE46-57A3-0EFD8D76B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447800"/>
            <a:ext cx="10439400" cy="4952999"/>
          </a:xfrm>
        </p:spPr>
        <p:txBody>
          <a:bodyPr>
            <a:noAutofit/>
          </a:bodyPr>
          <a:lstStyle/>
          <a:p>
            <a:r>
              <a:rPr lang="en-US" sz="2900" b="1" dirty="0"/>
              <a:t>Our Lives Ought To Revolve Around God’s Word </a:t>
            </a:r>
            <a:r>
              <a:rPr lang="en-US" sz="2900" dirty="0"/>
              <a:t>– Deuteronomy 6:6-9</a:t>
            </a:r>
          </a:p>
          <a:p>
            <a:r>
              <a:rPr lang="en-US" sz="2900" dirty="0"/>
              <a:t>Matthew 6:33 “ seek first the kingdom of God and His righteousness”</a:t>
            </a:r>
          </a:p>
          <a:p>
            <a:r>
              <a:rPr lang="en-US" sz="2900" dirty="0"/>
              <a:t>Matthew 13:13-15  “hearts of this people have grown dull”</a:t>
            </a:r>
          </a:p>
          <a:p>
            <a:r>
              <a:rPr lang="en-US" sz="2900" dirty="0"/>
              <a:t>Matthew 13:19,23 “ the wicked one comes and snatches away what was sown in his heart”</a:t>
            </a:r>
          </a:p>
          <a:p>
            <a:r>
              <a:rPr lang="en-US" sz="2900" b="1" dirty="0"/>
              <a:t>Through Hypocrisy</a:t>
            </a:r>
            <a:r>
              <a:rPr lang="en-US" sz="2900" dirty="0"/>
              <a:t> – Matthew 23:2,3 “ they say, and do not do.” </a:t>
            </a:r>
          </a:p>
          <a:p>
            <a:r>
              <a:rPr lang="en-US" sz="2900" dirty="0"/>
              <a:t>Luke 6:46; James 2:14</a:t>
            </a:r>
          </a:p>
        </p:txBody>
      </p:sp>
    </p:spTree>
    <p:extLst>
      <p:ext uri="{BB962C8B-B14F-4D97-AF65-F5344CB8AC3E}">
        <p14:creationId xmlns:p14="http://schemas.microsoft.com/office/powerpoint/2010/main" val="404148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D726D-4E5B-0429-3BE7-8BB8E2106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7FC3DEFB-3B0E-DAC4-923C-CC30B2D2A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914400"/>
          </a:xfrm>
        </p:spPr>
        <p:txBody>
          <a:bodyPr/>
          <a:lstStyle/>
          <a:p>
            <a:r>
              <a:rPr lang="en-US" sz="5400" dirty="0"/>
              <a:t>SATAN WILL: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1395BAE-428D-DC85-4B3A-5DDE5AC3B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447800"/>
            <a:ext cx="10439400" cy="495299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/>
              <a:t>Make People Think The Word Of God Is A Dead Letter </a:t>
            </a:r>
            <a:r>
              <a:rPr lang="en-US" sz="3200" dirty="0"/>
              <a:t>– Hebrews 4:12 “ word of God is living and powerful, and sharper than any two-edged sword”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1 Peter 1:22-25 “the word of the LORD endures forever." </a:t>
            </a:r>
          </a:p>
          <a:p>
            <a:pPr>
              <a:lnSpc>
                <a:spcPct val="100000"/>
              </a:lnSpc>
            </a:pPr>
            <a:r>
              <a:rPr lang="en-US" sz="3200" b="1" dirty="0"/>
              <a:t> You Can Defeat Satan By:</a:t>
            </a:r>
          </a:p>
          <a:p>
            <a:pPr>
              <a:lnSpc>
                <a:spcPct val="100000"/>
              </a:lnSpc>
            </a:pPr>
            <a:r>
              <a:rPr lang="en-US" sz="3200" b="1" dirty="0"/>
              <a:t>Never Denying and Doubting God ‘s Word – Never “losing” it – Never making it void through error – Never crowding it out of your life!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10471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161</TotalTime>
  <Words>876</Words>
  <Application>Microsoft Office PowerPoint</Application>
  <PresentationFormat>Custom</PresentationFormat>
  <Paragraphs>65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Corbel</vt:lpstr>
      <vt:lpstr>Digital Blue Tunnel 16x9</vt:lpstr>
      <vt:lpstr>PowerPoint Presentation</vt:lpstr>
      <vt:lpstr>What The Devil Does About The Word Of God</vt:lpstr>
      <vt:lpstr>Lost without a compass</vt:lpstr>
      <vt:lpstr>We Are Prepared For Warfare</vt:lpstr>
      <vt:lpstr>SATAN WILL:</vt:lpstr>
      <vt:lpstr>SATAN WILL:</vt:lpstr>
      <vt:lpstr>SATAN WILL:</vt:lpstr>
      <vt:lpstr>WE MUST:</vt:lpstr>
      <vt:lpstr>WE MUST:</vt:lpstr>
      <vt:lpstr>SATAN WILL:</vt:lpstr>
      <vt:lpstr>SATAN WILL:</vt:lpstr>
      <vt:lpstr>SATAN WILL: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18</cp:revision>
  <dcterms:created xsi:type="dcterms:W3CDTF">2025-01-31T01:37:13Z</dcterms:created>
  <dcterms:modified xsi:type="dcterms:W3CDTF">2025-01-31T20:56:49Z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